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6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11-01-10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45A9071-CFF5-4E3B-B0AB-39782972E256}" type="datetime1">
              <a:rPr lang="en-US" smtClean="0"/>
              <a:pPr/>
              <a:t>11-01-10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3D8BD1F-DE98-4C29-8281-9EC9927620DF}" type="datetime1">
              <a:rPr lang="en-US" smtClean="0"/>
              <a:pPr/>
              <a:t>11-01-10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467CD6D-7520-4B34-A5A3-E8385FA3AFC6}" type="datetime1">
              <a:rPr lang="en-US" smtClean="0"/>
              <a:pPr/>
              <a:t>11-01-10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2295D47-465E-4A05-802B-049480555B6D}" type="datetime1">
              <a:rPr lang="en-US" smtClean="0"/>
              <a:pPr/>
              <a:t>11-01-10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4791DB0-D703-40B5-AE3D-532AFE0356D1}" type="datetime1">
              <a:rPr lang="en-US" smtClean="0"/>
              <a:pPr/>
              <a:t>11-01-10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F48C029-2200-4EB8-BDE8-5EE0E23571A6}" type="datetime1">
              <a:rPr lang="en-US" smtClean="0"/>
              <a:pPr/>
              <a:t>11-01-10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7E45A1C-C0DD-4ED6-B23E-A9D2DD110058}" type="datetime1">
              <a:rPr lang="en-US" smtClean="0"/>
              <a:pPr/>
              <a:t>11-01-10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44C1B50-C580-4CB7-BA07-14C66C34B76D}" type="datetime1">
              <a:rPr lang="en-US" smtClean="0"/>
              <a:pPr/>
              <a:t>11-01-10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/>
              <a:pPr/>
              <a:t>11-01-10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EB273CF-8910-423E-9890-FC81E25E5084}" type="datetime1">
              <a:rPr lang="en-US" smtClean="0"/>
              <a:pPr/>
              <a:t>11-01-10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EC5816F-D43D-40D1-9B38-E1A2C18F0972}" type="datetime1">
              <a:rPr lang="en-US" smtClean="0"/>
              <a:pPr/>
              <a:t>11-01-10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Community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086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January</a:t>
            </a:r>
            <a:r>
              <a:rPr lang="en-US" dirty="0" smtClean="0"/>
              <a:t>: </a:t>
            </a:r>
            <a:r>
              <a:rPr lang="en-US" dirty="0" err="1" smtClean="0"/>
              <a:t>Kiana</a:t>
            </a:r>
            <a:r>
              <a:rPr lang="en-US" dirty="0" smtClean="0"/>
              <a:t> and Michelle</a:t>
            </a:r>
          </a:p>
          <a:p>
            <a:pPr marL="0" indent="0">
              <a:buNone/>
            </a:pPr>
            <a:r>
              <a:rPr lang="en-US" b="1" dirty="0" smtClean="0"/>
              <a:t>February</a:t>
            </a:r>
            <a:r>
              <a:rPr lang="en-US" dirty="0" smtClean="0"/>
              <a:t>: Cameron and Keith</a:t>
            </a:r>
          </a:p>
          <a:p>
            <a:pPr marL="0" indent="0">
              <a:buNone/>
            </a:pPr>
            <a:r>
              <a:rPr lang="en-US" b="1" dirty="0" smtClean="0"/>
              <a:t>March</a:t>
            </a:r>
            <a:r>
              <a:rPr lang="en-US" dirty="0" smtClean="0"/>
              <a:t>: Jacob and Mercedes</a:t>
            </a:r>
          </a:p>
          <a:p>
            <a:pPr marL="0" indent="0">
              <a:buNone/>
            </a:pPr>
            <a:r>
              <a:rPr lang="en-US" b="1" dirty="0" smtClean="0"/>
              <a:t>April</a:t>
            </a:r>
            <a:r>
              <a:rPr lang="en-US" dirty="0" smtClean="0"/>
              <a:t>: Samir and Claude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5328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67304" y="579033"/>
            <a:ext cx="4658735" cy="592649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type of initiative should we do?</a:t>
            </a:r>
          </a:p>
          <a:p>
            <a:pPr marL="0" indent="0">
              <a:buNone/>
            </a:pPr>
            <a:r>
              <a:rPr lang="en-US" dirty="0" smtClean="0"/>
              <a:t>What is our plan?</a:t>
            </a:r>
          </a:p>
          <a:p>
            <a:pPr marL="0" indent="0">
              <a:buNone/>
            </a:pPr>
            <a:r>
              <a:rPr lang="en-US" dirty="0" smtClean="0"/>
              <a:t>Who do we need to contact?</a:t>
            </a:r>
          </a:p>
          <a:p>
            <a:pPr marL="0" indent="0">
              <a:buNone/>
            </a:pPr>
            <a:r>
              <a:rPr lang="en-US" dirty="0" smtClean="0"/>
              <a:t>How are we going to get there?</a:t>
            </a:r>
          </a:p>
          <a:p>
            <a:pPr marL="0" indent="0">
              <a:buNone/>
            </a:pPr>
            <a:r>
              <a:rPr lang="en-US" dirty="0" smtClean="0"/>
              <a:t>What will the plan of the day be?</a:t>
            </a:r>
          </a:p>
          <a:p>
            <a:pPr marL="0" indent="0">
              <a:buNone/>
            </a:pPr>
            <a:r>
              <a:rPr lang="en-US" dirty="0" smtClean="0"/>
              <a:t>What else do we need to think about?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13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41166" y="1017539"/>
            <a:ext cx="5105559" cy="507762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School/Community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Clean up</a:t>
            </a:r>
          </a:p>
          <a:p>
            <a:pPr marL="0" indent="0">
              <a:buNone/>
            </a:pPr>
            <a:r>
              <a:rPr lang="en-US" dirty="0" smtClean="0"/>
              <a:t>Elderly Home Visit</a:t>
            </a:r>
          </a:p>
          <a:p>
            <a:pPr marL="0" indent="0">
              <a:buNone/>
            </a:pPr>
            <a:r>
              <a:rPr lang="en-US" dirty="0" smtClean="0"/>
              <a:t>Food/Clothing Drive</a:t>
            </a:r>
          </a:p>
          <a:p>
            <a:pPr marL="0" indent="0">
              <a:buNone/>
            </a:pPr>
            <a:r>
              <a:rPr lang="en-US" dirty="0" smtClean="0"/>
              <a:t>SPCA</a:t>
            </a:r>
          </a:p>
          <a:p>
            <a:pPr marL="0" indent="0">
              <a:buNone/>
            </a:pPr>
            <a:r>
              <a:rPr lang="en-US" dirty="0" smtClean="0"/>
              <a:t>Fundraiser for charity or 	organization or cause</a:t>
            </a:r>
          </a:p>
          <a:p>
            <a:pPr marL="0" indent="0">
              <a:buNone/>
            </a:pPr>
            <a:r>
              <a:rPr lang="en-US" dirty="0" smtClean="0"/>
              <a:t>Raise awareness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095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76C57779E92A469008682350493D73" ma:contentTypeVersion="14" ma:contentTypeDescription="Crée un document." ma:contentTypeScope="" ma:versionID="67d3bfdafe4694c6c880c4cb931561cf">
  <xsd:schema xmlns:xsd="http://www.w3.org/2001/XMLSchema" xmlns:xs="http://www.w3.org/2001/XMLSchema" xmlns:p="http://schemas.microsoft.com/office/2006/metadata/properties" xmlns:ns2="5c6d7f48-0474-446f-937a-8bbb77b0f0d3" xmlns:ns3="2c19e0dd-b183-490d-bc97-ecec728480d3" targetNamespace="http://schemas.microsoft.com/office/2006/metadata/properties" ma:root="true" ma:fieldsID="325326a24ff4ba082d7455f1101fe8d7" ns2:_="" ns3:_="">
    <xsd:import namespace="5c6d7f48-0474-446f-937a-8bbb77b0f0d3"/>
    <xsd:import namespace="2c19e0dd-b183-490d-bc97-ecec728480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6d7f48-0474-446f-937a-8bbb77b0f0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Balises d’images" ma:readOnly="false" ma:fieldId="{5cf76f15-5ced-4ddc-b409-7134ff3c332f}" ma:taxonomyMulti="true" ma:sspId="9ac79e06-3e4e-4067-b1ad-d78c475080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9e0dd-b183-490d-bc97-ecec728480d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3f39f00b-2831-4cab-b2bd-0ac218a17f4e}" ma:internalName="TaxCatchAll" ma:showField="CatchAllData" ma:web="2c19e0dd-b183-490d-bc97-ecec728480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c6d7f48-0474-446f-937a-8bbb77b0f0d3">
      <Terms xmlns="http://schemas.microsoft.com/office/infopath/2007/PartnerControls"/>
    </lcf76f155ced4ddcb4097134ff3c332f>
    <TaxCatchAll xmlns="2c19e0dd-b183-490d-bc97-ecec728480d3" xsi:nil="true"/>
  </documentManagement>
</p:properties>
</file>

<file path=customXml/itemProps1.xml><?xml version="1.0" encoding="utf-8"?>
<ds:datastoreItem xmlns:ds="http://schemas.openxmlformats.org/officeDocument/2006/customXml" ds:itemID="{D257C03F-29C6-4ECB-BCE6-DC91F511B85A}"/>
</file>

<file path=customXml/itemProps2.xml><?xml version="1.0" encoding="utf-8"?>
<ds:datastoreItem xmlns:ds="http://schemas.openxmlformats.org/officeDocument/2006/customXml" ds:itemID="{A8B05846-AB2A-4449-9A9C-D3E4AFDD83B9}"/>
</file>

<file path=customXml/itemProps3.xml><?xml version="1.0" encoding="utf-8"?>
<ds:datastoreItem xmlns:ds="http://schemas.openxmlformats.org/officeDocument/2006/customXml" ds:itemID="{241B5DFB-D208-4FCB-A4FF-44B47EE04D08}"/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393</TotalTime>
  <Words>74</Words>
  <Application>Microsoft Macintosh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Kilter</vt:lpstr>
      <vt:lpstr>Community Project</vt:lpstr>
      <vt:lpstr>Organizers</vt:lpstr>
      <vt:lpstr>Planning</vt:lpstr>
      <vt:lpstr>Ideas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Project</dc:title>
  <dc:creator>Hilary Chaiton</dc:creator>
  <cp:lastModifiedBy>Hilary Chaiton</cp:lastModifiedBy>
  <cp:revision>7</cp:revision>
  <dcterms:created xsi:type="dcterms:W3CDTF">2011-01-10T14:10:02Z</dcterms:created>
  <dcterms:modified xsi:type="dcterms:W3CDTF">2011-01-10T20:43:06Z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0x0101008076C57779E92A469008682350493D73</vt:lpwstr>
  </property>
</Properties>
</file>