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A61FEBD-416F-437D-B1F6-334260C856A3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F4B3B76-C6A8-4A92-9B44-9839038E32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What Would </a:t>
            </a:r>
            <a:r>
              <a:rPr lang="en-US" sz="6600" dirty="0"/>
              <a:t>Y</a:t>
            </a:r>
            <a:r>
              <a:rPr lang="en-US" sz="6600" dirty="0" smtClean="0"/>
              <a:t>ou Do?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5400" dirty="0"/>
              <a:t>R</a:t>
            </a:r>
            <a:r>
              <a:rPr lang="en-US" sz="5400" dirty="0" smtClean="0"/>
              <a:t>acism Project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 create a video based on the popular TV show to highlight the problems of racism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4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the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the show and write down how it is set up.  </a:t>
            </a:r>
            <a:endParaRPr lang="en-US" dirty="0"/>
          </a:p>
          <a:p>
            <a:r>
              <a:rPr lang="en-US" dirty="0" smtClean="0"/>
              <a:t>How does the show start?  When do they explain the set up?</a:t>
            </a:r>
          </a:p>
          <a:p>
            <a:r>
              <a:rPr lang="en-US" dirty="0" smtClean="0"/>
              <a:t>What types of interviews do they hold?</a:t>
            </a:r>
          </a:p>
          <a:p>
            <a:r>
              <a:rPr lang="en-US" dirty="0" smtClean="0"/>
              <a:t>When do they switch up the scenario?</a:t>
            </a:r>
          </a:p>
          <a:p>
            <a:r>
              <a:rPr lang="en-US" dirty="0" smtClean="0"/>
              <a:t>Do they speak to the actors?</a:t>
            </a:r>
          </a:p>
          <a:p>
            <a:r>
              <a:rPr lang="en-US" dirty="0" smtClean="0"/>
              <a:t>How does the show end?</a:t>
            </a:r>
          </a:p>
        </p:txBody>
      </p:sp>
    </p:spTree>
    <p:extLst>
      <p:ext uri="{BB962C8B-B14F-4D97-AF65-F5344CB8AC3E}">
        <p14:creationId xmlns:p14="http://schemas.microsoft.com/office/powerpoint/2010/main" val="72804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scenario do you want to use?</a:t>
            </a:r>
          </a:p>
          <a:p>
            <a:r>
              <a:rPr lang="en-US" dirty="0" smtClean="0"/>
              <a:t>How can you twist the scenario to see the racism?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0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572000"/>
          </a:xfrm>
        </p:spPr>
        <p:txBody>
          <a:bodyPr/>
          <a:lstStyle/>
          <a:p>
            <a:r>
              <a:rPr lang="en-US" dirty="0" smtClean="0"/>
              <a:t>Ideas?  </a:t>
            </a:r>
          </a:p>
          <a:p>
            <a:endParaRPr lang="en-US" dirty="0"/>
          </a:p>
          <a:p>
            <a:r>
              <a:rPr lang="en-US" dirty="0" smtClean="0"/>
              <a:t>Who would like to do what role?</a:t>
            </a:r>
          </a:p>
          <a:p>
            <a:pPr lvl="1"/>
            <a:r>
              <a:rPr lang="en-US" dirty="0" smtClean="0"/>
              <a:t>Actors, narrator, specialist, cameraman, </a:t>
            </a:r>
          </a:p>
          <a:p>
            <a:endParaRPr lang="en-US" dirty="0"/>
          </a:p>
          <a:p>
            <a:r>
              <a:rPr lang="en-US" dirty="0" smtClean="0"/>
              <a:t>Script?</a:t>
            </a:r>
          </a:p>
          <a:p>
            <a:endParaRPr lang="en-US" dirty="0"/>
          </a:p>
          <a:p>
            <a:r>
              <a:rPr lang="en-US" dirty="0" smtClean="0"/>
              <a:t>Set?</a:t>
            </a:r>
          </a:p>
          <a:p>
            <a:endParaRPr lang="en-US" dirty="0"/>
          </a:p>
          <a:p>
            <a:r>
              <a:rPr lang="en-US" dirty="0" smtClean="0"/>
              <a:t>Costumes?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6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76C57779E92A469008682350493D73" ma:contentTypeVersion="14" ma:contentTypeDescription="Crée un document." ma:contentTypeScope="" ma:versionID="67d3bfdafe4694c6c880c4cb931561cf">
  <xsd:schema xmlns:xsd="http://www.w3.org/2001/XMLSchema" xmlns:xs="http://www.w3.org/2001/XMLSchema" xmlns:p="http://schemas.microsoft.com/office/2006/metadata/properties" xmlns:ns2="5c6d7f48-0474-446f-937a-8bbb77b0f0d3" xmlns:ns3="2c19e0dd-b183-490d-bc97-ecec728480d3" targetNamespace="http://schemas.microsoft.com/office/2006/metadata/properties" ma:root="true" ma:fieldsID="325326a24ff4ba082d7455f1101fe8d7" ns2:_="" ns3:_="">
    <xsd:import namespace="5c6d7f48-0474-446f-937a-8bbb77b0f0d3"/>
    <xsd:import namespace="2c19e0dd-b183-490d-bc97-ecec728480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6d7f48-0474-446f-937a-8bbb77b0f0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9ac79e06-3e4e-4067-b1ad-d78c475080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9e0dd-b183-490d-bc97-ecec728480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f39f00b-2831-4cab-b2bd-0ac218a17f4e}" ma:internalName="TaxCatchAll" ma:showField="CatchAllData" ma:web="2c19e0dd-b183-490d-bc97-ecec728480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6d7f48-0474-446f-937a-8bbb77b0f0d3">
      <Terms xmlns="http://schemas.microsoft.com/office/infopath/2007/PartnerControls"/>
    </lcf76f155ced4ddcb4097134ff3c332f>
    <TaxCatchAll xmlns="2c19e0dd-b183-490d-bc97-ecec728480d3" xsi:nil="true"/>
  </documentManagement>
</p:properties>
</file>

<file path=customXml/itemProps1.xml><?xml version="1.0" encoding="utf-8"?>
<ds:datastoreItem xmlns:ds="http://schemas.openxmlformats.org/officeDocument/2006/customXml" ds:itemID="{BBC12C4C-3F23-401D-AB5D-553ED1EDCCA7}"/>
</file>

<file path=customXml/itemProps2.xml><?xml version="1.0" encoding="utf-8"?>
<ds:datastoreItem xmlns:ds="http://schemas.openxmlformats.org/officeDocument/2006/customXml" ds:itemID="{7C00D035-7923-42BF-9131-E88EB8C5A520}"/>
</file>

<file path=customXml/itemProps3.xml><?xml version="1.0" encoding="utf-8"?>
<ds:datastoreItem xmlns:ds="http://schemas.openxmlformats.org/officeDocument/2006/customXml" ds:itemID="{189A6B66-D489-4EEA-AC30-B94E6C6C9EF3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29</TotalTime>
  <Words>126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NewsPrint</vt:lpstr>
      <vt:lpstr>What Would You Do?    Racism Project</vt:lpstr>
      <vt:lpstr>Format of the show</vt:lpstr>
      <vt:lpstr>Scenario</vt:lpstr>
      <vt:lpstr>Our video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Would You Do?    Racism Project</dc:title>
  <dc:creator>Hilary Chaiton</dc:creator>
  <cp:lastModifiedBy>Hilary Chaiton</cp:lastModifiedBy>
  <cp:revision>2</cp:revision>
  <dcterms:created xsi:type="dcterms:W3CDTF">2011-03-28T18:44:06Z</dcterms:created>
  <dcterms:modified xsi:type="dcterms:W3CDTF">2011-03-28T19:13:22Z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0x0101008076C57779E92A469008682350493D73</vt:lpwstr>
  </property>
</Properties>
</file>