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4733C3D-7618-438A-A620-87130A07E959}" type="datetimeFigureOut">
              <a:rPr lang="en-US" smtClean="0"/>
              <a:t>3/18/2011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DBB977F6-D2A4-47E9-B1FA-CDE08B9C29A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mi-calculator.net/bmr-calculato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BMR</a:t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Basal Metabolic Rate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3127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002406"/>
            <a:ext cx="85344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Women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BMR = 655 + ( 4.35 x weight in pounds ) + ( 4.7 x height in inches ) - ( 4.7 x age)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Men</a:t>
            </a:r>
            <a:r>
              <a:rPr lang="en-US" dirty="0" smtClean="0"/>
              <a:t>: </a:t>
            </a:r>
          </a:p>
          <a:p>
            <a:r>
              <a:rPr lang="en-US" dirty="0" smtClean="0"/>
              <a:t>BMR = 66 + ( 6.23 x weight in pounds ) + ( 12.7 x height in inches ) - ( 6.8 x 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273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472746"/>
              </p:ext>
            </p:extLst>
          </p:nvPr>
        </p:nvGraphicFramePr>
        <p:xfrm>
          <a:off x="457200" y="1219200"/>
          <a:ext cx="8229600" cy="347472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Harris Benedict Formula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dirty="0"/>
                        <a:t>To determine your total daily calorie needs, multiply your </a:t>
                      </a:r>
                      <a:r>
                        <a:rPr lang="en-US" dirty="0">
                          <a:hlinkClick r:id="rId2" tooltip="BMR Calculator"/>
                        </a:rPr>
                        <a:t>BMR</a:t>
                      </a:r>
                      <a:r>
                        <a:rPr lang="en-US" dirty="0"/>
                        <a:t> by the appropriate activity factor, as follows: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dirty="0"/>
                        <a:t>If you are sedentary (little or no exercise) : Calorie-Calculation = BMR x 1.2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dirty="0"/>
                        <a:t>If you are lightly active (light exercise/sports 1-3 days/week) : Calorie-Calculation = BMR x 1.375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dirty="0"/>
                        <a:t>If you are </a:t>
                      </a:r>
                      <a:r>
                        <a:rPr lang="en-US" dirty="0" err="1"/>
                        <a:t>moderatetely</a:t>
                      </a:r>
                      <a:r>
                        <a:rPr lang="en-US" dirty="0"/>
                        <a:t> active (moderate exercise/sports 3-5 days/week) : Calorie-Calculation = BMR x 1.55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dirty="0"/>
                        <a:t>If you are very active (hard exercise/sports 6-7 days a week) : Calorie-Calculation = BMR x 1.725</a:t>
                      </a:r>
                    </a:p>
                    <a:p>
                      <a:pPr>
                        <a:buFont typeface="+mj-lt"/>
                        <a:buAutoNum type="arabicPeriod"/>
                      </a:pPr>
                      <a:r>
                        <a:rPr lang="en-US" dirty="0"/>
                        <a:t>If you are extra active (very hard exercise/sports &amp; physical job or 2x training) : Calorie-Calculation = BMR x 1.9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20813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076C57779E92A469008682350493D73" ma:contentTypeVersion="14" ma:contentTypeDescription="Crée un document." ma:contentTypeScope="" ma:versionID="67d3bfdafe4694c6c880c4cb931561cf">
  <xsd:schema xmlns:xsd="http://www.w3.org/2001/XMLSchema" xmlns:xs="http://www.w3.org/2001/XMLSchema" xmlns:p="http://schemas.microsoft.com/office/2006/metadata/properties" xmlns:ns2="5c6d7f48-0474-446f-937a-8bbb77b0f0d3" xmlns:ns3="2c19e0dd-b183-490d-bc97-ecec728480d3" targetNamespace="http://schemas.microsoft.com/office/2006/metadata/properties" ma:root="true" ma:fieldsID="325326a24ff4ba082d7455f1101fe8d7" ns2:_="" ns3:_="">
    <xsd:import namespace="5c6d7f48-0474-446f-937a-8bbb77b0f0d3"/>
    <xsd:import namespace="2c19e0dd-b183-490d-bc97-ecec728480d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6d7f48-0474-446f-937a-8bbb77b0f0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alises d’images" ma:readOnly="false" ma:fieldId="{5cf76f15-5ced-4ddc-b409-7134ff3c332f}" ma:taxonomyMulti="true" ma:sspId="9ac79e06-3e4e-4067-b1ad-d78c4750801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9e0dd-b183-490d-bc97-ecec728480d3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3f39f00b-2831-4cab-b2bd-0ac218a17f4e}" ma:internalName="TaxCatchAll" ma:showField="CatchAllData" ma:web="2c19e0dd-b183-490d-bc97-ecec728480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c6d7f48-0474-446f-937a-8bbb77b0f0d3">
      <Terms xmlns="http://schemas.microsoft.com/office/infopath/2007/PartnerControls"/>
    </lcf76f155ced4ddcb4097134ff3c332f>
    <TaxCatchAll xmlns="2c19e0dd-b183-490d-bc97-ecec728480d3" xsi:nil="true"/>
  </documentManagement>
</p:properties>
</file>

<file path=customXml/itemProps1.xml><?xml version="1.0" encoding="utf-8"?>
<ds:datastoreItem xmlns:ds="http://schemas.openxmlformats.org/officeDocument/2006/customXml" ds:itemID="{BB7BD531-6B81-4C73-9F95-A610E899F774}"/>
</file>

<file path=customXml/itemProps2.xml><?xml version="1.0" encoding="utf-8"?>
<ds:datastoreItem xmlns:ds="http://schemas.openxmlformats.org/officeDocument/2006/customXml" ds:itemID="{7C0CB6CF-510D-4E37-9614-1351C5591C6D}"/>
</file>

<file path=customXml/itemProps3.xml><?xml version="1.0" encoding="utf-8"?>
<ds:datastoreItem xmlns:ds="http://schemas.openxmlformats.org/officeDocument/2006/customXml" ds:itemID="{95C018C3-B12F-44A8-85EE-347C616D6AB3}"/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118</TotalTime>
  <Words>145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Clarity</vt:lpstr>
      <vt:lpstr>BMR 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BMR  </dc:title>
  <dc:creator>Hilary Chaiton</dc:creator>
  <cp:lastModifiedBy>Hilary Chaiton</cp:lastModifiedBy>
  <cp:revision>2</cp:revision>
  <dcterms:created xsi:type="dcterms:W3CDTF">2011-03-18T14:45:51Z</dcterms:created>
  <dcterms:modified xsi:type="dcterms:W3CDTF">2011-03-18T16:43:53Z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0x0101008076C57779E92A469008682350493D73</vt:lpwstr>
  </property>
</Properties>
</file>